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7"/>
  </p:notesMasterIdLst>
  <p:sldIdLst>
    <p:sldId id="257" r:id="rId2"/>
    <p:sldId id="264" r:id="rId3"/>
    <p:sldId id="265" r:id="rId4"/>
    <p:sldId id="306" r:id="rId5"/>
    <p:sldId id="305" r:id="rId6"/>
    <p:sldId id="260" r:id="rId7"/>
    <p:sldId id="273" r:id="rId8"/>
    <p:sldId id="307" r:id="rId9"/>
    <p:sldId id="284" r:id="rId10"/>
    <p:sldId id="288" r:id="rId11"/>
    <p:sldId id="290" r:id="rId12"/>
    <p:sldId id="292" r:id="rId13"/>
    <p:sldId id="285" r:id="rId14"/>
    <p:sldId id="283" r:id="rId15"/>
    <p:sldId id="30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16" autoAdjust="0"/>
    <p:restoredTop sz="65342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28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B42BA-D5D8-4462-A9E6-783E509D1C9B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8A848-3180-4CEA-880F-70E3C2183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325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A848-3180-4CEA-880F-70E3C218367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678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6244E-0C1A-417D-9050-E2A9B5281A41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509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255AB4-ADCC-4C5A-A018-EE680703E30E}" type="slidenum">
              <a:rPr lang="en-US" altLang="en-US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A848-3180-4CEA-880F-70E3C2183670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56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41A140-8C1D-44A4-8179-E6202973A894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 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A848-3180-4CEA-880F-70E3C2183670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85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E077-63E8-4186-97E7-1FF1974B3157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48FF81F-8998-47F3-BBA1-74FFC49F8A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E077-63E8-4186-97E7-1FF1974B3157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F81F-8998-47F3-BBA1-74FFC49F8A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E077-63E8-4186-97E7-1FF1974B3157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F81F-8998-47F3-BBA1-74FFC49F8A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E077-63E8-4186-97E7-1FF1974B3157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48FF81F-8998-47F3-BBA1-74FFC49F8A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E077-63E8-4186-97E7-1FF1974B3157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F81F-8998-47F3-BBA1-74FFC49F8A3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E077-63E8-4186-97E7-1FF1974B3157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F81F-8998-47F3-BBA1-74FFC49F8A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E077-63E8-4186-97E7-1FF1974B3157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48FF81F-8998-47F3-BBA1-74FFC49F8A3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E077-63E8-4186-97E7-1FF1974B3157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F81F-8998-47F3-BBA1-74FFC49F8A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E077-63E8-4186-97E7-1FF1974B3157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F81F-8998-47F3-BBA1-74FFC49F8A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E077-63E8-4186-97E7-1FF1974B3157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F81F-8998-47F3-BBA1-74FFC49F8A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E077-63E8-4186-97E7-1FF1974B3157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F81F-8998-47F3-BBA1-74FFC49F8A34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25E077-63E8-4186-97E7-1FF1974B3157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8FF81F-8998-47F3-BBA1-74FFC49F8A3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38200"/>
            <a:ext cx="3962400" cy="3662541"/>
          </a:xfrm>
          <a:prstGeom prst="rect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an</a:t>
            </a:r>
          </a:p>
          <a:p>
            <a:pPr algn="ctr"/>
            <a:r>
              <a:rPr lang="en-GB" sz="8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en-GB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Podcasting</a:t>
            </a:r>
            <a:endParaRPr lang="en-GB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4876799"/>
            <a:ext cx="579120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Jane Reck: </a:t>
            </a:r>
            <a:r>
              <a:rPr lang="en-GB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Reckord</a:t>
            </a:r>
            <a:r>
              <a:rPr lang="en-GB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Media </a:t>
            </a:r>
            <a:endParaRPr lang="en-GB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47070"/>
            <a:ext cx="42672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39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48200"/>
            <a:ext cx="1630003" cy="15660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1600200"/>
            <a:ext cx="478368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 Editing Software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346411"/>
            <a:ext cx="4862086" cy="305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09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706" y="2286000"/>
            <a:ext cx="6303264" cy="42001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1087263"/>
            <a:ext cx="328327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Digital Camera </a:t>
            </a:r>
            <a:endParaRPr lang="en-GB" sz="3200" b="1" dirty="0"/>
          </a:p>
        </p:txBody>
      </p:sp>
      <p:pic>
        <p:nvPicPr>
          <p:cNvPr id="2051" name="Picture 3" descr="C:\Users\Owner\AppData\Local\Microsoft\Windows\INetCache\IE\WWDH6SRR\camera_animation_by_aopratt-d3dr5th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"/>
            <a:ext cx="2145895" cy="183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910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7023" y="3971400"/>
            <a:ext cx="3174139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GB" sz="4400" b="1" dirty="0" smtClean="0"/>
              <a:t>A Host Site</a:t>
            </a:r>
            <a:endParaRPr lang="en-GB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788341"/>
            <a:ext cx="190500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868" y="815097"/>
            <a:ext cx="3790950" cy="1895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128" y="3669278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9335"/>
            <a:ext cx="3556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91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4379" y="1329420"/>
            <a:ext cx="3165738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Recording Audio </a:t>
            </a:r>
          </a:p>
          <a:p>
            <a:r>
              <a:rPr lang="en-GB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The Basics </a:t>
            </a:r>
            <a:endParaRPr lang="en-GB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4191000" cy="6162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335" y="3200400"/>
            <a:ext cx="2844800" cy="800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5105400"/>
            <a:ext cx="3938899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Interview Preparation </a:t>
            </a:r>
          </a:p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Technique 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457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367051"/>
            <a:ext cx="21403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Scripting a </a:t>
            </a:r>
          </a:p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Podcast </a:t>
            </a:r>
          </a:p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Narrative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4759361"/>
            <a:ext cx="37000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Using Sound Effects</a:t>
            </a:r>
          </a:p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Music 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667204"/>
            <a:ext cx="4953000" cy="2784687"/>
          </a:xfrm>
          <a:prstGeom prst="rect">
            <a:avLst/>
          </a:prstGeom>
        </p:spPr>
      </p:pic>
      <p:pic>
        <p:nvPicPr>
          <p:cNvPr id="1026" name="Picture 2" descr="C:\Users\Owner\AppData\Local\Microsoft\Windows\INetCache\IE\WWDH6SRR\music-notes-2128969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73" y="4114800"/>
            <a:ext cx="38100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763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4733" y="1956179"/>
            <a:ext cx="5540569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GB" sz="5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Reckord</a:t>
            </a:r>
            <a:r>
              <a:rPr lang="en-GB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Media</a:t>
            </a:r>
            <a:endParaRPr lang="en-GB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762000"/>
            <a:ext cx="340670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GB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Jane Reck </a:t>
            </a:r>
            <a:endParaRPr lang="en-GB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581400"/>
            <a:ext cx="8001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Podcast and Radio Programme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Podcast and Radio Production Training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 – case studies, news articles and scripts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history work – recording, research, digital archiving  </a:t>
            </a:r>
            <a:endParaRPr lang="en-GB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4733" y="5745033"/>
            <a:ext cx="508363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www.reckordmedia.com</a:t>
            </a:r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18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924580"/>
            <a:ext cx="177478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Work </a:t>
            </a:r>
            <a:endParaRPr lang="en-GB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247896"/>
            <a:ext cx="7797327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BBC freelance radio producer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Podcaster and audio slide-show producer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Podcast production training courses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training courses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 and podcast script writing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and feature writing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history recording and research</a:t>
            </a:r>
            <a:endParaRPr lang="en-GB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16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4774" y="966216"/>
            <a:ext cx="352602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Background </a:t>
            </a:r>
            <a:endParaRPr lang="en-GB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956179"/>
            <a:ext cx="678180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BBC Network Radio (</a:t>
            </a:r>
            <a:r>
              <a:rPr lang="en-GB" sz="28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R4,R2,R5live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Research Councils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Systems Catapult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Universities, Open University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British Library, National Gallery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EPSRC Press Officer/ Podcaster/ Writer – case studies and features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BBC Regional Radio Journalist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BBC trained news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Historian</a:t>
            </a:r>
            <a:endParaRPr lang="en-GB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652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609600" y="1219200"/>
            <a:ext cx="7776864" cy="53245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5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GB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alt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raised profile helps to attract </a:t>
            </a:r>
            <a:r>
              <a:rPr lang="en-GB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funding/ students/ academic   and industrial partners/ visitors.</a:t>
            </a:r>
          </a:p>
          <a:p>
            <a:pPr>
              <a:buFontTx/>
              <a:buChar char="•"/>
            </a:pPr>
            <a:endParaRPr lang="en-GB" altLang="en-US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GB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platform for the achievements</a:t>
            </a:r>
            <a:r>
              <a:rPr lang="en-GB" alt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potential of your research </a:t>
            </a:r>
            <a:endParaRPr lang="en-GB" altLang="en-US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endParaRPr lang="en-GB" alt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GB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Gives you control of the messages you want to convey</a:t>
            </a:r>
            <a:endParaRPr lang="en-GB" alt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endParaRPr lang="en-GB" altLang="en-US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GB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Informs </a:t>
            </a:r>
            <a:r>
              <a:rPr lang="en-GB" alt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opinion and government policy</a:t>
            </a:r>
            <a:r>
              <a:rPr lang="en-GB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GB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 </a:t>
            </a:r>
            <a:r>
              <a:rPr lang="en-GB" alt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 of need/ </a:t>
            </a:r>
            <a:r>
              <a:rPr lang="en-GB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concern/ importance/ interest/ public debate.</a:t>
            </a:r>
          </a:p>
          <a:p>
            <a:pPr>
              <a:buFontTx/>
              <a:buChar char="•"/>
            </a:pPr>
            <a:endParaRPr lang="en-GB" altLang="en-US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GB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alt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inspire the next generation (of researchers etc</a:t>
            </a:r>
            <a:r>
              <a:rPr lang="en-GB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..)</a:t>
            </a:r>
          </a:p>
          <a:p>
            <a:pPr>
              <a:buFontTx/>
              <a:buChar char="•"/>
            </a:pPr>
            <a:endParaRPr lang="en-GB" altLang="en-US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GB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Raises your individual profile as a communicator</a:t>
            </a:r>
          </a:p>
          <a:p>
            <a:pPr>
              <a:buFontTx/>
              <a:buChar char="•"/>
            </a:pPr>
            <a:endParaRPr lang="en-GB" altLang="en-US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GB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r>
              <a:rPr lang="en-GB" alt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work is important and makes a difference</a:t>
            </a:r>
            <a:r>
              <a:rPr lang="en-GB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altLang="en-US" sz="2000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533400"/>
            <a:ext cx="61127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Podcasting as a PR Tool – why do it</a:t>
            </a: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4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590800"/>
            <a:ext cx="7772400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Academia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Public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Organisations, Charities </a:t>
            </a:r>
            <a:r>
              <a:rPr lang="en-GB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e.t.c</a:t>
            </a: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Media 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143000"/>
            <a:ext cx="745268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Podcasting as a PR </a:t>
            </a:r>
            <a:r>
              <a:rPr lang="en-GB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tool to engage with…. </a:t>
            </a:r>
            <a:endParaRPr lang="en-GB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2236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752600"/>
            <a:ext cx="6705600" cy="46782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Podcasting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Using podcasting to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engage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with the Public, Academia, Industry, Government and The Media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you need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Recording audio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the basics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Interview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preparation and technique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Putting your podcast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Scripting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podcast narrative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sound effects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music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429000" y="990600"/>
            <a:ext cx="200728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051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4038600"/>
            <a:ext cx="6113148" cy="1905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GB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want to be understood</a:t>
            </a:r>
          </a:p>
          <a:p>
            <a:pPr algn="ctr"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 in the language</a:t>
            </a:r>
          </a:p>
          <a:p>
            <a:pPr algn="ctr"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your audience</a:t>
            </a:r>
            <a:endParaRPr lang="en-US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60233"/>
            <a:ext cx="3312368" cy="351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6982" y="783015"/>
            <a:ext cx="6113148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Clear, Accessible, Jargon–free</a:t>
            </a:r>
          </a:p>
          <a:p>
            <a:pPr algn="ctr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47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600200"/>
            <a:ext cx="8242962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new or unusual, really interesting  about this (</a:t>
            </a:r>
            <a:r>
              <a:rPr lang="en-GB" sz="20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research,</a:t>
            </a:r>
          </a:p>
          <a:p>
            <a:r>
              <a:rPr lang="en-GB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initiative, event , lecture  etc..</a:t>
            </a:r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cutting-edge, world leading,  a world first </a:t>
            </a:r>
            <a:r>
              <a:rPr lang="en-GB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(or could) people/ society/ the economy benefit?)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key things will (or could) come out of this (</a:t>
            </a:r>
            <a:r>
              <a:rPr lang="en-GB" sz="20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new </a:t>
            </a:r>
          </a:p>
          <a:p>
            <a:r>
              <a:rPr lang="en-GB" sz="20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knowledge, technology, trained people, products, services)?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it needed or what problem will (or could) it solve?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should people care about this?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Lecture/ Publication of a Paper – what do I want to get across?</a:t>
            </a:r>
            <a:endParaRPr lang="en-GB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81000"/>
            <a:ext cx="762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Podcasting as a PR tool </a:t>
            </a:r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-The </a:t>
            </a:r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‘So What’ </a:t>
            </a:r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</a:p>
          <a:p>
            <a:pPr algn="ctr"/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one or more of the </a:t>
            </a:r>
            <a:r>
              <a:rPr lang="en-GB" sz="20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ingredients</a:t>
            </a:r>
            <a:endParaRPr lang="en-GB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489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476" y="371582"/>
            <a:ext cx="4000357" cy="26662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12633" y="2945614"/>
            <a:ext cx="512765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GB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equipment you need  </a:t>
            </a:r>
            <a:endParaRPr lang="en-GB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3302" y="3810000"/>
            <a:ext cx="6603731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Audio Recorder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Microphone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Headphones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Audio digital editing 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camera (</a:t>
            </a:r>
            <a:r>
              <a:rPr lang="en-GB" sz="2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host site for your podcast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Thought, Planning, Time and Elbow Grease</a:t>
            </a:r>
            <a:endParaRPr lang="en-GB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3577"/>
            <a:ext cx="4038600" cy="226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45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3650</TotalTime>
  <Words>508</Words>
  <Application>Microsoft Office PowerPoint</Application>
  <PresentationFormat>On-screen Show (4:3)</PresentationFormat>
  <Paragraphs>116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148</cp:revision>
  <dcterms:created xsi:type="dcterms:W3CDTF">2016-05-25T14:27:24Z</dcterms:created>
  <dcterms:modified xsi:type="dcterms:W3CDTF">2016-07-07T08:44:42Z</dcterms:modified>
</cp:coreProperties>
</file>